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60" r:id="rId2"/>
    <p:sldId id="257" r:id="rId3"/>
    <p:sldId id="258" r:id="rId4"/>
    <p:sldId id="259" r:id="rId5"/>
  </p:sldIdLst>
  <p:sldSz cx="6858000" cy="9907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0B4"/>
    <a:srgbClr val="8FAADC"/>
    <a:srgbClr val="C1CFEC"/>
    <a:srgbClr val="282C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55"/>
    <p:restoredTop sz="94695"/>
  </p:normalViewPr>
  <p:slideViewPr>
    <p:cSldViewPr snapToGrid="0" snapToObjects="1">
      <p:cViewPr>
        <p:scale>
          <a:sx n="100" d="100"/>
          <a:sy n="100" d="100"/>
        </p:scale>
        <p:origin x="1978" y="-1109"/>
      </p:cViewPr>
      <p:guideLst>
        <p:guide orient="horz" pos="312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8F13D-603A-7643-BFBA-67B9FB7D42AF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9FE93C-7DC5-9F40-8510-311665652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85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451"/>
            <a:ext cx="5829300" cy="3449308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3778"/>
            <a:ext cx="5143500" cy="239204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47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42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87"/>
            <a:ext cx="1478756" cy="839622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87"/>
            <a:ext cx="4350544" cy="839622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03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70019"/>
            <a:ext cx="5915025" cy="4121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30289"/>
            <a:ext cx="5915025" cy="216728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31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51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90"/>
            <a:ext cx="5915025" cy="191500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736"/>
            <a:ext cx="2901255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9022"/>
            <a:ext cx="2901255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736"/>
            <a:ext cx="2915543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9022"/>
            <a:ext cx="2915543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69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2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35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511"/>
            <a:ext cx="3471863" cy="704080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5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511"/>
            <a:ext cx="3471863" cy="704080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64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90"/>
            <a:ext cx="5915025" cy="1915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436"/>
            <a:ext cx="5915025" cy="6286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2869"/>
            <a:ext cx="2314575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5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A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91" y="0"/>
            <a:ext cx="6071974" cy="1067083"/>
          </a:xfrm>
        </p:spPr>
        <p:txBody>
          <a:bodyPr anchor="ctr">
            <a:normAutofit/>
          </a:bodyPr>
          <a:lstStyle/>
          <a:p>
            <a:pPr algn="r"/>
            <a:r>
              <a:rPr lang="en-US" sz="6000" b="1" dirty="0"/>
              <a:t>Basis</a:t>
            </a:r>
            <a:r>
              <a:rPr lang="en-US" dirty="0"/>
              <a:t> 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547190" y="1067083"/>
            <a:ext cx="6071974" cy="858134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2E3F50-8B46-D74D-94F5-65251570A425}"/>
              </a:ext>
            </a:extLst>
          </p:cNvPr>
          <p:cNvSpPr txBox="1"/>
          <p:nvPr/>
        </p:nvSpPr>
        <p:spPr>
          <a:xfrm>
            <a:off x="944340" y="1619679"/>
            <a:ext cx="56628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dit</a:t>
            </a:r>
            <a:r>
              <a:rPr lang="en-US" sz="2000" dirty="0"/>
              <a:t> project </a:t>
            </a:r>
            <a:r>
              <a:rPr lang="en-US" sz="2000" dirty="0" err="1"/>
              <a:t>heb</a:t>
            </a:r>
            <a:r>
              <a:rPr lang="en-US" sz="2000" dirty="0"/>
              <a:t> </a:t>
            </a:r>
            <a:r>
              <a:rPr lang="en-US" sz="2000" dirty="0" err="1"/>
              <a:t>ik</a:t>
            </a:r>
            <a:r>
              <a:rPr lang="en-US" sz="2000" dirty="0"/>
              <a:t> </a:t>
            </a:r>
            <a:r>
              <a:rPr lang="en-US" sz="2000" dirty="0" err="1"/>
              <a:t>een</a:t>
            </a:r>
            <a:r>
              <a:rPr lang="en-US" sz="2000" dirty="0"/>
              <a:t> basis computer </a:t>
            </a:r>
            <a:r>
              <a:rPr lang="en-US" sz="2000" dirty="0" err="1"/>
              <a:t>gemaakt</a:t>
            </a:r>
            <a:r>
              <a:rPr lang="en-US" sz="2000" dirty="0"/>
              <a:t>. </a:t>
            </a:r>
            <a:r>
              <a:rPr lang="en-US" sz="2000" dirty="0" err="1"/>
              <a:t>Deze</a:t>
            </a:r>
            <a:r>
              <a:rPr lang="en-US" sz="2000" dirty="0"/>
              <a:t> basis </a:t>
            </a:r>
            <a:r>
              <a:rPr lang="en-US" sz="2000" dirty="0" err="1"/>
              <a:t>wil</a:t>
            </a:r>
            <a:r>
              <a:rPr lang="en-US" sz="2000" dirty="0"/>
              <a:t> </a:t>
            </a:r>
            <a:r>
              <a:rPr lang="en-US" sz="2000" dirty="0" err="1"/>
              <a:t>ik</a:t>
            </a:r>
            <a:r>
              <a:rPr lang="en-US" sz="2000" dirty="0"/>
              <a:t> later </a:t>
            </a:r>
            <a:r>
              <a:rPr lang="en-US" sz="2000" dirty="0" err="1"/>
              <a:t>gaan</a:t>
            </a:r>
            <a:r>
              <a:rPr lang="en-US" sz="2000" dirty="0"/>
              <a:t> </a:t>
            </a:r>
            <a:r>
              <a:rPr lang="en-US" sz="2000" dirty="0" err="1"/>
              <a:t>gebruiken</a:t>
            </a:r>
            <a:r>
              <a:rPr lang="en-US" sz="2000" dirty="0"/>
              <a:t> om </a:t>
            </a:r>
            <a:r>
              <a:rPr lang="en-US" sz="2000" dirty="0" err="1"/>
              <a:t>verdere</a:t>
            </a:r>
            <a:r>
              <a:rPr lang="en-US" sz="2000" dirty="0"/>
              <a:t> </a:t>
            </a:r>
            <a:r>
              <a:rPr lang="en-US" sz="2000" dirty="0" err="1"/>
              <a:t>uitbreidingen</a:t>
            </a:r>
            <a:r>
              <a:rPr lang="en-US" sz="2000" dirty="0"/>
              <a:t>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maken</a:t>
            </a:r>
            <a:r>
              <a:rPr lang="en-US" sz="2000" dirty="0"/>
              <a:t>. </a:t>
            </a:r>
          </a:p>
          <a:p>
            <a:r>
              <a:rPr lang="en-US" sz="2000" dirty="0" err="1"/>
              <a:t>Uitgangspunten</a:t>
            </a:r>
            <a:r>
              <a:rPr lang="en-US" sz="2000" dirty="0"/>
              <a:t> </a:t>
            </a:r>
            <a:r>
              <a:rPr lang="en-US" sz="2000" dirty="0" err="1"/>
              <a:t>voor</a:t>
            </a:r>
            <a:r>
              <a:rPr lang="en-US" sz="2000" dirty="0"/>
              <a:t> </a:t>
            </a:r>
            <a:r>
              <a:rPr lang="en-US" sz="2000" dirty="0" err="1"/>
              <a:t>dit</a:t>
            </a:r>
            <a:r>
              <a:rPr lang="en-US" sz="2000" dirty="0"/>
              <a:t> project </a:t>
            </a:r>
            <a:r>
              <a:rPr lang="en-US" sz="2000" dirty="0" err="1"/>
              <a:t>zijn</a:t>
            </a:r>
            <a:r>
              <a:rPr lang="en-US" sz="2000" dirty="0"/>
              <a:t> </a:t>
            </a:r>
            <a:r>
              <a:rPr lang="en-US" sz="2000" dirty="0" err="1"/>
              <a:t>een</a:t>
            </a:r>
            <a:r>
              <a:rPr lang="en-US" sz="2000" dirty="0"/>
              <a:t> computer met </a:t>
            </a:r>
            <a:r>
              <a:rPr lang="en-US" sz="2000" dirty="0" err="1"/>
              <a:t>een</a:t>
            </a:r>
            <a:r>
              <a:rPr lang="en-US" sz="2000" dirty="0"/>
              <a:t> microprocessor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maken</a:t>
            </a:r>
            <a:r>
              <a:rPr lang="en-US" sz="2000" dirty="0"/>
              <a:t> </a:t>
            </a:r>
            <a:r>
              <a:rPr lang="en-US" sz="2000" dirty="0" err="1"/>
              <a:t>welke</a:t>
            </a:r>
            <a:r>
              <a:rPr lang="en-US" sz="2000" dirty="0"/>
              <a:t> </a:t>
            </a:r>
            <a:r>
              <a:rPr lang="en-US" sz="2000" dirty="0" err="1"/>
              <a:t>ik</a:t>
            </a:r>
            <a:r>
              <a:rPr lang="en-US" sz="2000" dirty="0"/>
              <a:t> </a:t>
            </a:r>
            <a:r>
              <a:rPr lang="en-US" sz="2000" dirty="0" err="1"/>
              <a:t>kan</a:t>
            </a:r>
            <a:r>
              <a:rPr lang="en-US" sz="2000" dirty="0"/>
              <a:t> </a:t>
            </a:r>
            <a:r>
              <a:rPr lang="en-US" sz="2000" dirty="0" err="1"/>
              <a:t>programeren</a:t>
            </a:r>
            <a:r>
              <a:rPr lang="en-US" sz="2000" dirty="0"/>
              <a:t> met </a:t>
            </a:r>
            <a:r>
              <a:rPr lang="en-US" sz="2000" dirty="0" err="1"/>
              <a:t>een</a:t>
            </a:r>
            <a:r>
              <a:rPr lang="en-US" sz="2000" dirty="0"/>
              <a:t> laptop. </a:t>
            </a:r>
            <a:r>
              <a:rPr lang="en-US" sz="2000" dirty="0" err="1"/>
              <a:t>Deze</a:t>
            </a:r>
            <a:r>
              <a:rPr lang="en-US" sz="2000" dirty="0"/>
              <a:t> computer </a:t>
            </a:r>
            <a:r>
              <a:rPr lang="en-US" sz="2000" dirty="0" err="1"/>
              <a:t>moet</a:t>
            </a:r>
            <a:r>
              <a:rPr lang="en-US" sz="2000" dirty="0"/>
              <a:t> in </a:t>
            </a:r>
            <a:r>
              <a:rPr lang="en-US" sz="2000" dirty="0" err="1"/>
              <a:t>staat</a:t>
            </a:r>
            <a:r>
              <a:rPr lang="en-US" sz="2000" dirty="0"/>
              <a:t> </a:t>
            </a:r>
            <a:r>
              <a:rPr lang="en-US" sz="2000" dirty="0" err="1"/>
              <a:t>zijn</a:t>
            </a:r>
            <a:r>
              <a:rPr lang="en-US" sz="2000" dirty="0"/>
              <a:t> om simple I/O taken </a:t>
            </a:r>
            <a:r>
              <a:rPr lang="en-US" sz="2000" dirty="0" err="1"/>
              <a:t>uit</a:t>
            </a:r>
            <a:r>
              <a:rPr lang="en-US" sz="2000" dirty="0"/>
              <a:t>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kunnen</a:t>
            </a:r>
            <a:r>
              <a:rPr lang="en-US" sz="2000" dirty="0"/>
              <a:t> </a:t>
            </a:r>
            <a:r>
              <a:rPr lang="en-US" sz="2000" dirty="0" err="1"/>
              <a:t>voeren</a:t>
            </a:r>
            <a:r>
              <a:rPr lang="en-US" sz="2000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2CA807-D7ED-4F45-9AC9-BAA56EDE24DE}"/>
              </a:ext>
            </a:extLst>
          </p:cNvPr>
          <p:cNvSpPr txBox="1"/>
          <p:nvPr/>
        </p:nvSpPr>
        <p:spPr>
          <a:xfrm>
            <a:off x="944340" y="4432417"/>
            <a:ext cx="3432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High Level </a:t>
            </a:r>
            <a:r>
              <a:rPr lang="en-US" sz="2000" b="1" dirty="0" err="1"/>
              <a:t>Architectuur</a:t>
            </a:r>
            <a:r>
              <a:rPr lang="en-US" sz="2000" b="1" dirty="0"/>
              <a:t>:</a:t>
            </a:r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5400000">
            <a:off x="4107765" y="6860126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4073856" y="7482118"/>
            <a:ext cx="5568287" cy="485094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18600470">
            <a:off x="4588482" y="8390987"/>
            <a:ext cx="2013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IDEE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E49379A-43A1-8444-BE53-013FCB0C5C8E}"/>
              </a:ext>
            </a:extLst>
          </p:cNvPr>
          <p:cNvGrpSpPr/>
          <p:nvPr/>
        </p:nvGrpSpPr>
        <p:grpSpPr>
          <a:xfrm>
            <a:off x="2670252" y="6058026"/>
            <a:ext cx="3384645" cy="1096911"/>
            <a:chOff x="1214651" y="5429506"/>
            <a:chExt cx="3384645" cy="1096911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CD90A6A2-6F9F-4341-B211-888385FA22B3}"/>
                </a:ext>
              </a:extLst>
            </p:cNvPr>
            <p:cNvSpPr/>
            <p:nvPr/>
          </p:nvSpPr>
          <p:spPr>
            <a:xfrm>
              <a:off x="1344304" y="5564575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62B15C-1238-0346-92FF-BE342B70B5A5}"/>
                </a:ext>
              </a:extLst>
            </p:cNvPr>
            <p:cNvSpPr txBox="1"/>
            <p:nvPr/>
          </p:nvSpPr>
          <p:spPr>
            <a:xfrm>
              <a:off x="1344303" y="5786651"/>
              <a:ext cx="1485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Memory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52E2994-54CD-8948-AB4F-FE56BE191D41}"/>
                </a:ext>
              </a:extLst>
            </p:cNvPr>
            <p:cNvSpPr txBox="1"/>
            <p:nvPr/>
          </p:nvSpPr>
          <p:spPr>
            <a:xfrm>
              <a:off x="2981182" y="5777575"/>
              <a:ext cx="14662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Processor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F2149864-59DA-414B-BDAD-0BEFDF490CE4}"/>
                </a:ext>
              </a:extLst>
            </p:cNvPr>
            <p:cNvSpPr/>
            <p:nvPr/>
          </p:nvSpPr>
          <p:spPr>
            <a:xfrm>
              <a:off x="2981183" y="5552694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A348D585-ED47-8840-8DCC-0739049D1B57}"/>
                </a:ext>
              </a:extLst>
            </p:cNvPr>
            <p:cNvSpPr/>
            <p:nvPr/>
          </p:nvSpPr>
          <p:spPr>
            <a:xfrm>
              <a:off x="1214651" y="5429506"/>
              <a:ext cx="3384645" cy="109691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E53252A-EF35-DE4E-A799-EFC6227BC29F}"/>
              </a:ext>
            </a:extLst>
          </p:cNvPr>
          <p:cNvSpPr/>
          <p:nvPr/>
        </p:nvSpPr>
        <p:spPr>
          <a:xfrm>
            <a:off x="960994" y="4898896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68C075-881F-6841-94FE-DA784569DDCC}"/>
              </a:ext>
            </a:extLst>
          </p:cNvPr>
          <p:cNvSpPr txBox="1"/>
          <p:nvPr/>
        </p:nvSpPr>
        <p:spPr>
          <a:xfrm>
            <a:off x="1018142" y="5148755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Laptop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7351161-C9F4-CB45-86F8-5927E692EC4A}"/>
              </a:ext>
            </a:extLst>
          </p:cNvPr>
          <p:cNvSpPr/>
          <p:nvPr/>
        </p:nvSpPr>
        <p:spPr>
          <a:xfrm>
            <a:off x="2741068" y="4898896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FC8BFA-6135-3C4C-B56C-6FC76BCBF7B1}"/>
              </a:ext>
            </a:extLst>
          </p:cNvPr>
          <p:cNvSpPr txBox="1"/>
          <p:nvPr/>
        </p:nvSpPr>
        <p:spPr>
          <a:xfrm>
            <a:off x="2798216" y="5148755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I/O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7553DBB-327A-FB4B-A97B-F3050C51605B}"/>
              </a:ext>
            </a:extLst>
          </p:cNvPr>
          <p:cNvSpPr/>
          <p:nvPr/>
        </p:nvSpPr>
        <p:spPr>
          <a:xfrm>
            <a:off x="2786829" y="7449023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F99FDB8-88C0-1846-A8D7-9E4DC3D1B764}"/>
              </a:ext>
            </a:extLst>
          </p:cNvPr>
          <p:cNvSpPr txBox="1"/>
          <p:nvPr/>
        </p:nvSpPr>
        <p:spPr>
          <a:xfrm>
            <a:off x="2843977" y="7698882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Output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247117B-393F-954D-A442-0C311998850E}"/>
              </a:ext>
            </a:extLst>
          </p:cNvPr>
          <p:cNvSpPr/>
          <p:nvPr/>
        </p:nvSpPr>
        <p:spPr>
          <a:xfrm>
            <a:off x="960994" y="6211654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13C7D5-119A-724F-A598-D68999F4731A}"/>
              </a:ext>
            </a:extLst>
          </p:cNvPr>
          <p:cNvSpPr txBox="1"/>
          <p:nvPr/>
        </p:nvSpPr>
        <p:spPr>
          <a:xfrm>
            <a:off x="1018142" y="6461513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Input</a:t>
            </a:r>
          </a:p>
        </p:txBody>
      </p:sp>
      <p:sp>
        <p:nvSpPr>
          <p:cNvPr id="32" name="Left-right Arrow 31">
            <a:extLst>
              <a:ext uri="{FF2B5EF4-FFF2-40B4-BE49-F238E27FC236}">
                <a16:creationId xmlns:a16="http://schemas.microsoft.com/office/drawing/2014/main" id="{B886C0B0-C523-024E-B80E-FC6B231CAAE7}"/>
              </a:ext>
            </a:extLst>
          </p:cNvPr>
          <p:cNvSpPr/>
          <p:nvPr/>
        </p:nvSpPr>
        <p:spPr>
          <a:xfrm>
            <a:off x="2435380" y="5255196"/>
            <a:ext cx="295972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-right Arrow 32">
            <a:extLst>
              <a:ext uri="{FF2B5EF4-FFF2-40B4-BE49-F238E27FC236}">
                <a16:creationId xmlns:a16="http://schemas.microsoft.com/office/drawing/2014/main" id="{EB998091-D9F4-3540-B8D9-1C2A735B3CCD}"/>
              </a:ext>
            </a:extLst>
          </p:cNvPr>
          <p:cNvSpPr/>
          <p:nvPr/>
        </p:nvSpPr>
        <p:spPr>
          <a:xfrm>
            <a:off x="2418634" y="6510325"/>
            <a:ext cx="251617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eft-right Arrow 33">
            <a:extLst>
              <a:ext uri="{FF2B5EF4-FFF2-40B4-BE49-F238E27FC236}">
                <a16:creationId xmlns:a16="http://schemas.microsoft.com/office/drawing/2014/main" id="{D1AE7D5E-3269-DA43-B884-F27E7A267986}"/>
              </a:ext>
            </a:extLst>
          </p:cNvPr>
          <p:cNvSpPr/>
          <p:nvPr/>
        </p:nvSpPr>
        <p:spPr>
          <a:xfrm rot="5400000">
            <a:off x="3281013" y="5785334"/>
            <a:ext cx="295972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-right Arrow 34">
            <a:extLst>
              <a:ext uri="{FF2B5EF4-FFF2-40B4-BE49-F238E27FC236}">
                <a16:creationId xmlns:a16="http://schemas.microsoft.com/office/drawing/2014/main" id="{6D90F8F4-63D5-5E43-A006-E304FCD7B43C}"/>
              </a:ext>
            </a:extLst>
          </p:cNvPr>
          <p:cNvSpPr/>
          <p:nvPr/>
        </p:nvSpPr>
        <p:spPr>
          <a:xfrm rot="5400000">
            <a:off x="3326223" y="7194755"/>
            <a:ext cx="295972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92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90" y="0"/>
            <a:ext cx="6181157" cy="1062512"/>
          </a:xfrm>
        </p:spPr>
        <p:txBody>
          <a:bodyPr anchor="ctr">
            <a:normAutofit/>
          </a:bodyPr>
          <a:lstStyle/>
          <a:p>
            <a:pPr algn="l"/>
            <a:r>
              <a:rPr lang="en-US" sz="5400" b="1" dirty="0"/>
              <a:t>Computer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279141" y="1062512"/>
            <a:ext cx="6031669" cy="85304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5400000">
            <a:off x="-2750235" y="6860125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-2784144" y="7482117"/>
            <a:ext cx="5568287" cy="485094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2504612">
            <a:off x="162888" y="8343650"/>
            <a:ext cx="21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ONTWERP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59E08AE-CDE8-4AA4-9951-104E54F3B747}"/>
              </a:ext>
            </a:extLst>
          </p:cNvPr>
          <p:cNvSpPr/>
          <p:nvPr/>
        </p:nvSpPr>
        <p:spPr>
          <a:xfrm>
            <a:off x="2611120" y="1889760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EEPROM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BE9F5B9-A491-4E7B-964A-39A0770DE478}"/>
              </a:ext>
            </a:extLst>
          </p:cNvPr>
          <p:cNvSpPr/>
          <p:nvPr/>
        </p:nvSpPr>
        <p:spPr>
          <a:xfrm>
            <a:off x="1826909" y="3762621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Input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6FAE46F-A3E5-479F-A481-E78EA4AFA6D8}"/>
              </a:ext>
            </a:extLst>
          </p:cNvPr>
          <p:cNvSpPr/>
          <p:nvPr/>
        </p:nvSpPr>
        <p:spPr>
          <a:xfrm>
            <a:off x="4258490" y="2819537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RAM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1787D72-5682-419B-9D53-544013AC7982}"/>
              </a:ext>
            </a:extLst>
          </p:cNvPr>
          <p:cNvSpPr/>
          <p:nvPr/>
        </p:nvSpPr>
        <p:spPr>
          <a:xfrm>
            <a:off x="2611120" y="2804401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Z80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D7CC4EB-F9C2-434E-8E0C-E9086E435ABA}"/>
              </a:ext>
            </a:extLst>
          </p:cNvPr>
          <p:cNvSpPr/>
          <p:nvPr/>
        </p:nvSpPr>
        <p:spPr>
          <a:xfrm>
            <a:off x="963750" y="2846208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Laptop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B9ED219-26FB-4717-B721-DD73E84FF7D3}"/>
              </a:ext>
            </a:extLst>
          </p:cNvPr>
          <p:cNvSpPr/>
          <p:nvPr/>
        </p:nvSpPr>
        <p:spPr>
          <a:xfrm>
            <a:off x="3382366" y="3764307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Output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55B747D-3A6B-4F57-AE39-3C5042338F41}"/>
              </a:ext>
            </a:extLst>
          </p:cNvPr>
          <p:cNvSpPr/>
          <p:nvPr/>
        </p:nvSpPr>
        <p:spPr>
          <a:xfrm>
            <a:off x="1826909" y="4713637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Buttons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36CF151-7231-41B8-B695-0F3B7FAE5487}"/>
              </a:ext>
            </a:extLst>
          </p:cNvPr>
          <p:cNvSpPr/>
          <p:nvPr/>
        </p:nvSpPr>
        <p:spPr>
          <a:xfrm>
            <a:off x="3382366" y="4709780"/>
            <a:ext cx="1137920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LCD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90F03AE-FDDD-41C4-AFC1-88056106DCB6}"/>
              </a:ext>
            </a:extLst>
          </p:cNvPr>
          <p:cNvSpPr/>
          <p:nvPr/>
        </p:nvSpPr>
        <p:spPr>
          <a:xfrm>
            <a:off x="917793" y="1895192"/>
            <a:ext cx="1229833" cy="573873"/>
          </a:xfrm>
          <a:prstGeom prst="round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Raspberry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Pi</a:t>
            </a:r>
            <a:endParaRPr lang="LID4096" dirty="0">
              <a:solidFill>
                <a:schemeClr val="tx1"/>
              </a:solidFill>
            </a:endParaRP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E217BDE5-C69E-40F3-A2AB-09FC3A67A53E}"/>
              </a:ext>
            </a:extLst>
          </p:cNvPr>
          <p:cNvSpPr/>
          <p:nvPr/>
        </p:nvSpPr>
        <p:spPr>
          <a:xfrm rot="10800000">
            <a:off x="1391920" y="2469065"/>
            <a:ext cx="301458" cy="3747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B3DA579A-F54A-44DB-9503-49F014FDF905}"/>
              </a:ext>
            </a:extLst>
          </p:cNvPr>
          <p:cNvSpPr/>
          <p:nvPr/>
        </p:nvSpPr>
        <p:spPr>
          <a:xfrm>
            <a:off x="2147168" y="2085832"/>
            <a:ext cx="463952" cy="2480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BA1B661E-E0E7-4EB4-AE5E-95A5BDFFD4FE}"/>
              </a:ext>
            </a:extLst>
          </p:cNvPr>
          <p:cNvSpPr/>
          <p:nvPr/>
        </p:nvSpPr>
        <p:spPr>
          <a:xfrm>
            <a:off x="3047462" y="2463633"/>
            <a:ext cx="212942" cy="3407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A7001474-056D-4662-8983-F0B02EE12088}"/>
              </a:ext>
            </a:extLst>
          </p:cNvPr>
          <p:cNvSpPr/>
          <p:nvPr/>
        </p:nvSpPr>
        <p:spPr>
          <a:xfrm rot="10800000">
            <a:off x="2643340" y="3376655"/>
            <a:ext cx="240970" cy="3787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F668A39B-E8B8-4883-9FBE-B6E0160761D7}"/>
              </a:ext>
            </a:extLst>
          </p:cNvPr>
          <p:cNvSpPr/>
          <p:nvPr/>
        </p:nvSpPr>
        <p:spPr>
          <a:xfrm rot="5400000">
            <a:off x="3371514" y="3468972"/>
            <a:ext cx="382694" cy="2080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8" name="Arrow: Left-Right 27">
            <a:extLst>
              <a:ext uri="{FF2B5EF4-FFF2-40B4-BE49-F238E27FC236}">
                <a16:creationId xmlns:a16="http://schemas.microsoft.com/office/drawing/2014/main" id="{4E2B51DB-5EE8-4407-9438-2FC03B1E8E21}"/>
              </a:ext>
            </a:extLst>
          </p:cNvPr>
          <p:cNvSpPr/>
          <p:nvPr/>
        </p:nvSpPr>
        <p:spPr>
          <a:xfrm>
            <a:off x="3758235" y="2986174"/>
            <a:ext cx="489585" cy="22051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9" name="Arrow: Up 28">
            <a:extLst>
              <a:ext uri="{FF2B5EF4-FFF2-40B4-BE49-F238E27FC236}">
                <a16:creationId xmlns:a16="http://schemas.microsoft.com/office/drawing/2014/main" id="{F4C037FF-9ACD-466C-86B1-B4F2D4B1FFE9}"/>
              </a:ext>
            </a:extLst>
          </p:cNvPr>
          <p:cNvSpPr/>
          <p:nvPr/>
        </p:nvSpPr>
        <p:spPr>
          <a:xfrm>
            <a:off x="2277759" y="4343697"/>
            <a:ext cx="236220" cy="36608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AFDA3BFF-4919-4F94-BE0A-C5A00B43E537}"/>
              </a:ext>
            </a:extLst>
          </p:cNvPr>
          <p:cNvSpPr/>
          <p:nvPr/>
        </p:nvSpPr>
        <p:spPr>
          <a:xfrm>
            <a:off x="3840480" y="4336494"/>
            <a:ext cx="236220" cy="3660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D088E1-C287-4CC3-825B-EBC7C6D2BFA9}"/>
              </a:ext>
            </a:extLst>
          </p:cNvPr>
          <p:cNvSpPr txBox="1"/>
          <p:nvPr/>
        </p:nvSpPr>
        <p:spPr>
          <a:xfrm>
            <a:off x="2332993" y="1262250"/>
            <a:ext cx="1854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Architecture</a:t>
            </a:r>
            <a:endParaRPr lang="LID4096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08A0D9D-E7DD-40DB-ADFE-F7C93F61D886}"/>
              </a:ext>
            </a:extLst>
          </p:cNvPr>
          <p:cNvSpPr txBox="1"/>
          <p:nvPr/>
        </p:nvSpPr>
        <p:spPr>
          <a:xfrm>
            <a:off x="1137920" y="5536025"/>
            <a:ext cx="42584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EEPROM is net als RAM de Memory die de Z80 gebruikt. De EEPROM wordt geprogrammeerd met een </a:t>
            </a:r>
            <a:r>
              <a:rPr lang="nl-NL" dirty="0" err="1"/>
              <a:t>Raspberry</a:t>
            </a:r>
            <a:r>
              <a:rPr lang="nl-NL" dirty="0"/>
              <a:t> Pi (een soort minicomputer), de RAM wordt gebruikt om tijdelijke data op te slaan.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EF2ACBE-E866-4FD2-A8D9-B8A350964CF8}"/>
              </a:ext>
            </a:extLst>
          </p:cNvPr>
          <p:cNvSpPr txBox="1"/>
          <p:nvPr/>
        </p:nvSpPr>
        <p:spPr>
          <a:xfrm>
            <a:off x="2884310" y="7237227"/>
            <a:ext cx="29631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Input en Output regelt alles wat buiten de Z80 computer gebeurt; zoals de </a:t>
            </a:r>
            <a:r>
              <a:rPr lang="nl-NL" dirty="0" err="1"/>
              <a:t>inputs</a:t>
            </a:r>
            <a:r>
              <a:rPr lang="nl-NL" dirty="0"/>
              <a:t> van een keyboard of de output naar een LCD (display)</a:t>
            </a:r>
          </a:p>
        </p:txBody>
      </p:sp>
    </p:spTree>
    <p:extLst>
      <p:ext uri="{BB962C8B-B14F-4D97-AF65-F5344CB8AC3E}">
        <p14:creationId xmlns:p14="http://schemas.microsoft.com/office/powerpoint/2010/main" val="223940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130" y="8834875"/>
            <a:ext cx="6073679" cy="1072713"/>
          </a:xfrm>
        </p:spPr>
        <p:txBody>
          <a:bodyPr anchor="ctr">
            <a:normAutofit/>
          </a:bodyPr>
          <a:lstStyle/>
          <a:p>
            <a:r>
              <a:rPr lang="en-US" sz="3600" dirty="0"/>
              <a:t>Teun Schuur, MLA </a:t>
            </a:r>
            <a:r>
              <a:rPr lang="en-US" sz="3600" dirty="0" err="1"/>
              <a:t>klas</a:t>
            </a:r>
            <a:r>
              <a:rPr lang="en-US" sz="3600" dirty="0"/>
              <a:t> 4H2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237131" y="279141"/>
            <a:ext cx="6073679" cy="855573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16200000">
            <a:off x="-2750237" y="-3047461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-2784144" y="-2340866"/>
            <a:ext cx="5568287" cy="48509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18821747">
            <a:off x="224702" y="659037"/>
            <a:ext cx="2013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BOUW</a:t>
            </a:r>
          </a:p>
        </p:txBody>
      </p:sp>
      <p:pic>
        <p:nvPicPr>
          <p:cNvPr id="1026" name="Picture 2" descr="https://lh3.googleusercontent.com/monWaqYYkQW8gu_TDkT7RikIuvusCo_s5sqA9n8cihSDJ0aQKQBSXRjU-85mgriJftjvs30nls1zKZ8yniTgG94tSyz3cEx_GsDuH_5SzLPnCd50m84_peNuqYs7bJ6B5ChTYb-dJkKaJSvvAEUWt0hYk-Hu6qFzqgF2sxZ4PnOGZ3u9C_MrxdPQKsZw9QQ_tiYmVMHVGdYOpr6ydjkBdPSHRXPt_2S916HadA5oi6cYfgx7cymHZ1ueheQ6yb2puiMKLNTb5iXdtyrrghbL95AMcF5D7uGoxMRIP3IKNT71UCffpYYx3Q3k5GGqMG14vLgKuNRBbb-SvigTjOCDQ4SFshNM_9B7iCbGMiiCzge0ldV0E0xKaAmpJ6SxabdGURwlHJIRaXMlxYpY7MvSRpT3Hmb1EicIGz9q3EbIgsqkwkp_KnCHA4Ortdd-DRsPh9-zcB0jEFfC6x14irA8kYV5-ywnlxjbirKVcRnsI01SjJ7q0kZDfeR1djW_jy5oNBMbb9G3CUYh9L1mo4NR-9VwFTJa1vByETG9wccZIymBjGw2NWLGmiKNfyZM9U7a89cbZm6T9NqW68xcfvBi5VqvnuSfc4MzKJdahUVFbcsErx-4RkSjmVJ78_owJFsy_OxlM_hpxlWwyIUJkx5JuMXIgVJjlWn0LOsLWPFS_7hn16BrUZe29AA=w1605-h903-no">
            <a:extLst>
              <a:ext uri="{FF2B5EF4-FFF2-40B4-BE49-F238E27FC236}">
                <a16:creationId xmlns:a16="http://schemas.microsoft.com/office/drawing/2014/main" id="{E18212CF-E8BC-4E49-81A4-4B45BBF39F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000"/>
                    </a14:imgEffect>
                    <a14:imgEffect>
                      <a14:brightnessContrast bright="-4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927" y="2924473"/>
            <a:ext cx="4739164" cy="2666333"/>
          </a:xfrm>
          <a:prstGeom prst="rect">
            <a:avLst/>
          </a:prstGeom>
          <a:noFill/>
          <a:effectLst>
            <a:outerShdw blurRad="419100" dist="50800" dir="5400000" sx="94000" sy="94000" algn="ctr" rotWithShape="0">
              <a:srgbClr val="000000">
                <a:alpha val="0"/>
              </a:srgbClr>
            </a:outerShdw>
            <a:softEdge rad="203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FC0AAA7-10B0-4024-9D03-E62F163D3EB8}"/>
              </a:ext>
            </a:extLst>
          </p:cNvPr>
          <p:cNvSpPr/>
          <p:nvPr/>
        </p:nvSpPr>
        <p:spPr>
          <a:xfrm>
            <a:off x="2626111" y="4056380"/>
            <a:ext cx="559204" cy="607060"/>
          </a:xfrm>
          <a:custGeom>
            <a:avLst/>
            <a:gdLst>
              <a:gd name="connsiteX0" fmla="*/ 168044 w 559204"/>
              <a:gd name="connsiteY0" fmla="*/ 0 h 607060"/>
              <a:gd name="connsiteX1" fmla="*/ 229004 w 559204"/>
              <a:gd name="connsiteY1" fmla="*/ 30480 h 607060"/>
              <a:gd name="connsiteX2" fmla="*/ 239164 w 559204"/>
              <a:gd name="connsiteY2" fmla="*/ 38100 h 607060"/>
              <a:gd name="connsiteX3" fmla="*/ 277264 w 559204"/>
              <a:gd name="connsiteY3" fmla="*/ 50800 h 607060"/>
              <a:gd name="connsiteX4" fmla="*/ 292504 w 559204"/>
              <a:gd name="connsiteY4" fmla="*/ 55880 h 607060"/>
              <a:gd name="connsiteX5" fmla="*/ 305204 w 559204"/>
              <a:gd name="connsiteY5" fmla="*/ 60960 h 607060"/>
              <a:gd name="connsiteX6" fmla="*/ 348384 w 559204"/>
              <a:gd name="connsiteY6" fmla="*/ 68580 h 607060"/>
              <a:gd name="connsiteX7" fmla="*/ 371244 w 559204"/>
              <a:gd name="connsiteY7" fmla="*/ 73660 h 607060"/>
              <a:gd name="connsiteX8" fmla="*/ 383944 w 559204"/>
              <a:gd name="connsiteY8" fmla="*/ 76200 h 607060"/>
              <a:gd name="connsiteX9" fmla="*/ 416964 w 559204"/>
              <a:gd name="connsiteY9" fmla="*/ 96520 h 607060"/>
              <a:gd name="connsiteX10" fmla="*/ 427124 w 559204"/>
              <a:gd name="connsiteY10" fmla="*/ 109220 h 607060"/>
              <a:gd name="connsiteX11" fmla="*/ 437284 w 559204"/>
              <a:gd name="connsiteY11" fmla="*/ 129540 h 607060"/>
              <a:gd name="connsiteX12" fmla="*/ 452524 w 559204"/>
              <a:gd name="connsiteY12" fmla="*/ 149860 h 607060"/>
              <a:gd name="connsiteX13" fmla="*/ 460144 w 559204"/>
              <a:gd name="connsiteY13" fmla="*/ 167640 h 607060"/>
              <a:gd name="connsiteX14" fmla="*/ 465224 w 559204"/>
              <a:gd name="connsiteY14" fmla="*/ 180340 h 607060"/>
              <a:gd name="connsiteX15" fmla="*/ 477924 w 559204"/>
              <a:gd name="connsiteY15" fmla="*/ 198120 h 607060"/>
              <a:gd name="connsiteX16" fmla="*/ 480464 w 559204"/>
              <a:gd name="connsiteY16" fmla="*/ 205740 h 607060"/>
              <a:gd name="connsiteX17" fmla="*/ 498244 w 559204"/>
              <a:gd name="connsiteY17" fmla="*/ 220980 h 607060"/>
              <a:gd name="connsiteX18" fmla="*/ 500784 w 559204"/>
              <a:gd name="connsiteY18" fmla="*/ 228600 h 607060"/>
              <a:gd name="connsiteX19" fmla="*/ 510944 w 559204"/>
              <a:gd name="connsiteY19" fmla="*/ 246380 h 607060"/>
              <a:gd name="connsiteX20" fmla="*/ 513484 w 559204"/>
              <a:gd name="connsiteY20" fmla="*/ 256540 h 607060"/>
              <a:gd name="connsiteX21" fmla="*/ 528724 w 559204"/>
              <a:gd name="connsiteY21" fmla="*/ 274320 h 607060"/>
              <a:gd name="connsiteX22" fmla="*/ 531264 w 559204"/>
              <a:gd name="connsiteY22" fmla="*/ 281940 h 607060"/>
              <a:gd name="connsiteX23" fmla="*/ 536344 w 559204"/>
              <a:gd name="connsiteY23" fmla="*/ 294640 h 607060"/>
              <a:gd name="connsiteX24" fmla="*/ 541424 w 559204"/>
              <a:gd name="connsiteY24" fmla="*/ 312420 h 607060"/>
              <a:gd name="connsiteX25" fmla="*/ 549044 w 559204"/>
              <a:gd name="connsiteY25" fmla="*/ 322580 h 607060"/>
              <a:gd name="connsiteX26" fmla="*/ 551584 w 559204"/>
              <a:gd name="connsiteY26" fmla="*/ 335280 h 607060"/>
              <a:gd name="connsiteX27" fmla="*/ 554124 w 559204"/>
              <a:gd name="connsiteY27" fmla="*/ 355600 h 607060"/>
              <a:gd name="connsiteX28" fmla="*/ 559204 w 559204"/>
              <a:gd name="connsiteY28" fmla="*/ 375920 h 607060"/>
              <a:gd name="connsiteX29" fmla="*/ 556664 w 559204"/>
              <a:gd name="connsiteY29" fmla="*/ 449580 h 607060"/>
              <a:gd name="connsiteX30" fmla="*/ 541424 w 559204"/>
              <a:gd name="connsiteY30" fmla="*/ 477520 h 607060"/>
              <a:gd name="connsiteX31" fmla="*/ 536344 w 559204"/>
              <a:gd name="connsiteY31" fmla="*/ 495300 h 607060"/>
              <a:gd name="connsiteX32" fmla="*/ 510944 w 559204"/>
              <a:gd name="connsiteY32" fmla="*/ 523240 h 607060"/>
              <a:gd name="connsiteX33" fmla="*/ 500784 w 559204"/>
              <a:gd name="connsiteY33" fmla="*/ 528320 h 607060"/>
              <a:gd name="connsiteX34" fmla="*/ 475384 w 559204"/>
              <a:gd name="connsiteY34" fmla="*/ 546100 h 607060"/>
              <a:gd name="connsiteX35" fmla="*/ 470304 w 559204"/>
              <a:gd name="connsiteY35" fmla="*/ 553720 h 607060"/>
              <a:gd name="connsiteX36" fmla="*/ 447444 w 559204"/>
              <a:gd name="connsiteY36" fmla="*/ 566420 h 607060"/>
              <a:gd name="connsiteX37" fmla="*/ 434744 w 559204"/>
              <a:gd name="connsiteY37" fmla="*/ 576580 h 607060"/>
              <a:gd name="connsiteX38" fmla="*/ 427124 w 559204"/>
              <a:gd name="connsiteY38" fmla="*/ 581660 h 607060"/>
              <a:gd name="connsiteX39" fmla="*/ 376324 w 559204"/>
              <a:gd name="connsiteY39" fmla="*/ 586740 h 607060"/>
              <a:gd name="connsiteX40" fmla="*/ 343304 w 559204"/>
              <a:gd name="connsiteY40" fmla="*/ 591820 h 607060"/>
              <a:gd name="connsiteX41" fmla="*/ 325524 w 559204"/>
              <a:gd name="connsiteY41" fmla="*/ 594360 h 607060"/>
              <a:gd name="connsiteX42" fmla="*/ 312824 w 559204"/>
              <a:gd name="connsiteY42" fmla="*/ 599440 h 607060"/>
              <a:gd name="connsiteX43" fmla="*/ 297584 w 559204"/>
              <a:gd name="connsiteY43" fmla="*/ 601980 h 607060"/>
              <a:gd name="connsiteX44" fmla="*/ 282344 w 559204"/>
              <a:gd name="connsiteY44" fmla="*/ 607060 h 607060"/>
              <a:gd name="connsiteX45" fmla="*/ 218844 w 559204"/>
              <a:gd name="connsiteY45" fmla="*/ 604520 h 607060"/>
              <a:gd name="connsiteX46" fmla="*/ 208684 w 559204"/>
              <a:gd name="connsiteY46" fmla="*/ 601980 h 607060"/>
              <a:gd name="connsiteX47" fmla="*/ 168044 w 559204"/>
              <a:gd name="connsiteY47" fmla="*/ 581660 h 607060"/>
              <a:gd name="connsiteX48" fmla="*/ 150264 w 559204"/>
              <a:gd name="connsiteY48" fmla="*/ 566420 h 607060"/>
              <a:gd name="connsiteX49" fmla="*/ 119784 w 559204"/>
              <a:gd name="connsiteY49" fmla="*/ 551180 h 607060"/>
              <a:gd name="connsiteX50" fmla="*/ 63904 w 559204"/>
              <a:gd name="connsiteY50" fmla="*/ 480060 h 607060"/>
              <a:gd name="connsiteX51" fmla="*/ 33424 w 559204"/>
              <a:gd name="connsiteY51" fmla="*/ 421640 h 607060"/>
              <a:gd name="connsiteX52" fmla="*/ 28344 w 559204"/>
              <a:gd name="connsiteY52" fmla="*/ 411480 h 607060"/>
              <a:gd name="connsiteX53" fmla="*/ 18184 w 559204"/>
              <a:gd name="connsiteY53" fmla="*/ 386080 h 607060"/>
              <a:gd name="connsiteX54" fmla="*/ 13104 w 559204"/>
              <a:gd name="connsiteY54" fmla="*/ 375920 h 607060"/>
              <a:gd name="connsiteX55" fmla="*/ 10564 w 559204"/>
              <a:gd name="connsiteY55" fmla="*/ 365760 h 607060"/>
              <a:gd name="connsiteX56" fmla="*/ 2944 w 559204"/>
              <a:gd name="connsiteY56" fmla="*/ 347980 h 607060"/>
              <a:gd name="connsiteX57" fmla="*/ 2944 w 559204"/>
              <a:gd name="connsiteY57" fmla="*/ 266700 h 607060"/>
              <a:gd name="connsiteX58" fmla="*/ 8024 w 559204"/>
              <a:gd name="connsiteY58" fmla="*/ 238760 h 607060"/>
              <a:gd name="connsiteX59" fmla="*/ 18184 w 559204"/>
              <a:gd name="connsiteY59" fmla="*/ 162560 h 607060"/>
              <a:gd name="connsiteX60" fmla="*/ 25804 w 559204"/>
              <a:gd name="connsiteY60" fmla="*/ 144780 h 607060"/>
              <a:gd name="connsiteX61" fmla="*/ 28344 w 559204"/>
              <a:gd name="connsiteY61" fmla="*/ 134620 h 607060"/>
              <a:gd name="connsiteX62" fmla="*/ 35964 w 559204"/>
              <a:gd name="connsiteY62" fmla="*/ 116840 h 607060"/>
              <a:gd name="connsiteX63" fmla="*/ 38504 w 559204"/>
              <a:gd name="connsiteY63" fmla="*/ 106680 h 607060"/>
              <a:gd name="connsiteX64" fmla="*/ 46124 w 559204"/>
              <a:gd name="connsiteY64" fmla="*/ 93980 h 607060"/>
              <a:gd name="connsiteX65" fmla="*/ 51204 w 559204"/>
              <a:gd name="connsiteY65" fmla="*/ 86360 h 607060"/>
              <a:gd name="connsiteX66" fmla="*/ 63904 w 559204"/>
              <a:gd name="connsiteY66" fmla="*/ 76200 h 607060"/>
              <a:gd name="connsiteX67" fmla="*/ 74064 w 559204"/>
              <a:gd name="connsiteY67" fmla="*/ 66040 h 607060"/>
              <a:gd name="connsiteX68" fmla="*/ 81684 w 559204"/>
              <a:gd name="connsiteY68" fmla="*/ 63500 h 607060"/>
              <a:gd name="connsiteX69" fmla="*/ 94384 w 559204"/>
              <a:gd name="connsiteY69" fmla="*/ 58420 h 607060"/>
              <a:gd name="connsiteX70" fmla="*/ 112164 w 559204"/>
              <a:gd name="connsiteY70" fmla="*/ 53340 h 607060"/>
              <a:gd name="connsiteX71" fmla="*/ 122324 w 559204"/>
              <a:gd name="connsiteY71" fmla="*/ 48260 h 607060"/>
              <a:gd name="connsiteX72" fmla="*/ 129944 w 559204"/>
              <a:gd name="connsiteY72" fmla="*/ 43180 h 607060"/>
              <a:gd name="connsiteX73" fmla="*/ 147724 w 559204"/>
              <a:gd name="connsiteY73" fmla="*/ 40640 h 607060"/>
              <a:gd name="connsiteX74" fmla="*/ 264564 w 559204"/>
              <a:gd name="connsiteY74" fmla="*/ 38100 h 607060"/>
              <a:gd name="connsiteX75" fmla="*/ 383944 w 559204"/>
              <a:gd name="connsiteY75" fmla="*/ 43180 h 607060"/>
              <a:gd name="connsiteX76" fmla="*/ 389024 w 559204"/>
              <a:gd name="connsiteY76" fmla="*/ 45720 h 607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59204" h="607060">
                <a:moveTo>
                  <a:pt x="168044" y="0"/>
                </a:moveTo>
                <a:cubicBezTo>
                  <a:pt x="216537" y="28525"/>
                  <a:pt x="195168" y="20812"/>
                  <a:pt x="229004" y="30480"/>
                </a:cubicBezTo>
                <a:cubicBezTo>
                  <a:pt x="232391" y="33020"/>
                  <a:pt x="235320" y="36326"/>
                  <a:pt x="239164" y="38100"/>
                </a:cubicBezTo>
                <a:lnTo>
                  <a:pt x="277264" y="50800"/>
                </a:lnTo>
                <a:cubicBezTo>
                  <a:pt x="277284" y="50807"/>
                  <a:pt x="292504" y="55880"/>
                  <a:pt x="292504" y="55880"/>
                </a:cubicBezTo>
                <a:cubicBezTo>
                  <a:pt x="296737" y="57573"/>
                  <a:pt x="300799" y="59785"/>
                  <a:pt x="305204" y="60960"/>
                </a:cubicBezTo>
                <a:cubicBezTo>
                  <a:pt x="324668" y="66150"/>
                  <a:pt x="330243" y="65556"/>
                  <a:pt x="348384" y="68580"/>
                </a:cubicBezTo>
                <a:cubicBezTo>
                  <a:pt x="363705" y="71134"/>
                  <a:pt x="357544" y="70616"/>
                  <a:pt x="371244" y="73660"/>
                </a:cubicBezTo>
                <a:cubicBezTo>
                  <a:pt x="375458" y="74597"/>
                  <a:pt x="379711" y="75353"/>
                  <a:pt x="383944" y="76200"/>
                </a:cubicBezTo>
                <a:cubicBezTo>
                  <a:pt x="393931" y="81194"/>
                  <a:pt x="411184" y="89295"/>
                  <a:pt x="416964" y="96520"/>
                </a:cubicBezTo>
                <a:cubicBezTo>
                  <a:pt x="420351" y="100753"/>
                  <a:pt x="424283" y="104603"/>
                  <a:pt x="427124" y="109220"/>
                </a:cubicBezTo>
                <a:cubicBezTo>
                  <a:pt x="431093" y="115669"/>
                  <a:pt x="432740" y="123482"/>
                  <a:pt x="437284" y="129540"/>
                </a:cubicBezTo>
                <a:lnTo>
                  <a:pt x="452524" y="149860"/>
                </a:lnTo>
                <a:cubicBezTo>
                  <a:pt x="457741" y="165511"/>
                  <a:pt x="451774" y="148808"/>
                  <a:pt x="460144" y="167640"/>
                </a:cubicBezTo>
                <a:cubicBezTo>
                  <a:pt x="461996" y="171806"/>
                  <a:pt x="463010" y="176354"/>
                  <a:pt x="465224" y="180340"/>
                </a:cubicBezTo>
                <a:cubicBezTo>
                  <a:pt x="470977" y="190695"/>
                  <a:pt x="473163" y="188598"/>
                  <a:pt x="477924" y="198120"/>
                </a:cubicBezTo>
                <a:cubicBezTo>
                  <a:pt x="479121" y="200515"/>
                  <a:pt x="478979" y="203512"/>
                  <a:pt x="480464" y="205740"/>
                </a:cubicBezTo>
                <a:cubicBezTo>
                  <a:pt x="484002" y="211047"/>
                  <a:pt x="493549" y="217459"/>
                  <a:pt x="498244" y="220980"/>
                </a:cubicBezTo>
                <a:cubicBezTo>
                  <a:pt x="499091" y="223520"/>
                  <a:pt x="499729" y="226139"/>
                  <a:pt x="500784" y="228600"/>
                </a:cubicBezTo>
                <a:cubicBezTo>
                  <a:pt x="504651" y="237623"/>
                  <a:pt x="505842" y="238727"/>
                  <a:pt x="510944" y="246380"/>
                </a:cubicBezTo>
                <a:cubicBezTo>
                  <a:pt x="511791" y="249767"/>
                  <a:pt x="511455" y="253699"/>
                  <a:pt x="513484" y="256540"/>
                </a:cubicBezTo>
                <a:cubicBezTo>
                  <a:pt x="533074" y="283966"/>
                  <a:pt x="516026" y="244691"/>
                  <a:pt x="528724" y="274320"/>
                </a:cubicBezTo>
                <a:cubicBezTo>
                  <a:pt x="529779" y="276781"/>
                  <a:pt x="530324" y="279433"/>
                  <a:pt x="531264" y="281940"/>
                </a:cubicBezTo>
                <a:cubicBezTo>
                  <a:pt x="532865" y="286209"/>
                  <a:pt x="534902" y="290315"/>
                  <a:pt x="536344" y="294640"/>
                </a:cubicBezTo>
                <a:cubicBezTo>
                  <a:pt x="538293" y="300488"/>
                  <a:pt x="538873" y="306809"/>
                  <a:pt x="541424" y="312420"/>
                </a:cubicBezTo>
                <a:cubicBezTo>
                  <a:pt x="543176" y="316274"/>
                  <a:pt x="546504" y="319193"/>
                  <a:pt x="549044" y="322580"/>
                </a:cubicBezTo>
                <a:cubicBezTo>
                  <a:pt x="549891" y="326813"/>
                  <a:pt x="550928" y="331013"/>
                  <a:pt x="551584" y="335280"/>
                </a:cubicBezTo>
                <a:cubicBezTo>
                  <a:pt x="552622" y="342027"/>
                  <a:pt x="553086" y="348853"/>
                  <a:pt x="554124" y="355600"/>
                </a:cubicBezTo>
                <a:cubicBezTo>
                  <a:pt x="555875" y="366985"/>
                  <a:pt x="556113" y="366648"/>
                  <a:pt x="559204" y="375920"/>
                </a:cubicBezTo>
                <a:cubicBezTo>
                  <a:pt x="558357" y="400473"/>
                  <a:pt x="558197" y="425060"/>
                  <a:pt x="556664" y="449580"/>
                </a:cubicBezTo>
                <a:cubicBezTo>
                  <a:pt x="556169" y="457502"/>
                  <a:pt x="541907" y="476634"/>
                  <a:pt x="541424" y="477520"/>
                </a:cubicBezTo>
                <a:cubicBezTo>
                  <a:pt x="533934" y="491252"/>
                  <a:pt x="544548" y="478892"/>
                  <a:pt x="536344" y="495300"/>
                </a:cubicBezTo>
                <a:cubicBezTo>
                  <a:pt x="532445" y="503099"/>
                  <a:pt x="514394" y="520417"/>
                  <a:pt x="510944" y="523240"/>
                </a:cubicBezTo>
                <a:cubicBezTo>
                  <a:pt x="508013" y="525638"/>
                  <a:pt x="503886" y="526149"/>
                  <a:pt x="500784" y="528320"/>
                </a:cubicBezTo>
                <a:cubicBezTo>
                  <a:pt x="470536" y="549494"/>
                  <a:pt x="498387" y="534599"/>
                  <a:pt x="475384" y="546100"/>
                </a:cubicBezTo>
                <a:cubicBezTo>
                  <a:pt x="473691" y="548640"/>
                  <a:pt x="472622" y="551733"/>
                  <a:pt x="470304" y="553720"/>
                </a:cubicBezTo>
                <a:cubicBezTo>
                  <a:pt x="459257" y="563189"/>
                  <a:pt x="458262" y="559208"/>
                  <a:pt x="447444" y="566420"/>
                </a:cubicBezTo>
                <a:cubicBezTo>
                  <a:pt x="442933" y="569427"/>
                  <a:pt x="439081" y="573327"/>
                  <a:pt x="434744" y="576580"/>
                </a:cubicBezTo>
                <a:cubicBezTo>
                  <a:pt x="432302" y="578412"/>
                  <a:pt x="430086" y="580920"/>
                  <a:pt x="427124" y="581660"/>
                </a:cubicBezTo>
                <a:cubicBezTo>
                  <a:pt x="422932" y="582708"/>
                  <a:pt x="377792" y="586586"/>
                  <a:pt x="376324" y="586740"/>
                </a:cubicBezTo>
                <a:cubicBezTo>
                  <a:pt x="342982" y="590250"/>
                  <a:pt x="368224" y="587667"/>
                  <a:pt x="343304" y="591820"/>
                </a:cubicBezTo>
                <a:cubicBezTo>
                  <a:pt x="337399" y="592804"/>
                  <a:pt x="331451" y="593513"/>
                  <a:pt x="325524" y="594360"/>
                </a:cubicBezTo>
                <a:cubicBezTo>
                  <a:pt x="321291" y="596053"/>
                  <a:pt x="317223" y="598240"/>
                  <a:pt x="312824" y="599440"/>
                </a:cubicBezTo>
                <a:cubicBezTo>
                  <a:pt x="307855" y="600795"/>
                  <a:pt x="302580" y="600731"/>
                  <a:pt x="297584" y="601980"/>
                </a:cubicBezTo>
                <a:cubicBezTo>
                  <a:pt x="292389" y="603279"/>
                  <a:pt x="287424" y="605367"/>
                  <a:pt x="282344" y="607060"/>
                </a:cubicBezTo>
                <a:cubicBezTo>
                  <a:pt x="261177" y="606213"/>
                  <a:pt x="239977" y="605977"/>
                  <a:pt x="218844" y="604520"/>
                </a:cubicBezTo>
                <a:cubicBezTo>
                  <a:pt x="215361" y="604280"/>
                  <a:pt x="211925" y="603276"/>
                  <a:pt x="208684" y="601980"/>
                </a:cubicBezTo>
                <a:cubicBezTo>
                  <a:pt x="200374" y="598656"/>
                  <a:pt x="177875" y="589033"/>
                  <a:pt x="168044" y="581660"/>
                </a:cubicBezTo>
                <a:cubicBezTo>
                  <a:pt x="161799" y="576976"/>
                  <a:pt x="156616" y="570957"/>
                  <a:pt x="150264" y="566420"/>
                </a:cubicBezTo>
                <a:cubicBezTo>
                  <a:pt x="138407" y="557950"/>
                  <a:pt x="132222" y="556155"/>
                  <a:pt x="119784" y="551180"/>
                </a:cubicBezTo>
                <a:cubicBezTo>
                  <a:pt x="90609" y="518115"/>
                  <a:pt x="82656" y="513617"/>
                  <a:pt x="63904" y="480060"/>
                </a:cubicBezTo>
                <a:cubicBezTo>
                  <a:pt x="53189" y="460886"/>
                  <a:pt x="43535" y="441139"/>
                  <a:pt x="33424" y="421640"/>
                </a:cubicBezTo>
                <a:cubicBezTo>
                  <a:pt x="31681" y="418279"/>
                  <a:pt x="29750" y="414996"/>
                  <a:pt x="28344" y="411480"/>
                </a:cubicBezTo>
                <a:cubicBezTo>
                  <a:pt x="24957" y="403013"/>
                  <a:pt x="22262" y="394236"/>
                  <a:pt x="18184" y="386080"/>
                </a:cubicBezTo>
                <a:cubicBezTo>
                  <a:pt x="16491" y="382693"/>
                  <a:pt x="14433" y="379465"/>
                  <a:pt x="13104" y="375920"/>
                </a:cubicBezTo>
                <a:cubicBezTo>
                  <a:pt x="11878" y="372651"/>
                  <a:pt x="11523" y="369117"/>
                  <a:pt x="10564" y="365760"/>
                </a:cubicBezTo>
                <a:cubicBezTo>
                  <a:pt x="8072" y="357039"/>
                  <a:pt x="7460" y="357011"/>
                  <a:pt x="2944" y="347980"/>
                </a:cubicBezTo>
                <a:cubicBezTo>
                  <a:pt x="-1006" y="308478"/>
                  <a:pt x="-958" y="321326"/>
                  <a:pt x="2944" y="266700"/>
                </a:cubicBezTo>
                <a:cubicBezTo>
                  <a:pt x="3690" y="256260"/>
                  <a:pt x="6573" y="248917"/>
                  <a:pt x="8024" y="238760"/>
                </a:cubicBezTo>
                <a:cubicBezTo>
                  <a:pt x="10770" y="219535"/>
                  <a:pt x="13643" y="173157"/>
                  <a:pt x="18184" y="162560"/>
                </a:cubicBezTo>
                <a:cubicBezTo>
                  <a:pt x="20724" y="156633"/>
                  <a:pt x="23600" y="150840"/>
                  <a:pt x="25804" y="144780"/>
                </a:cubicBezTo>
                <a:cubicBezTo>
                  <a:pt x="26997" y="141499"/>
                  <a:pt x="27151" y="137901"/>
                  <a:pt x="28344" y="134620"/>
                </a:cubicBezTo>
                <a:cubicBezTo>
                  <a:pt x="30548" y="128560"/>
                  <a:pt x="33760" y="122900"/>
                  <a:pt x="35964" y="116840"/>
                </a:cubicBezTo>
                <a:cubicBezTo>
                  <a:pt x="37157" y="113559"/>
                  <a:pt x="37086" y="109870"/>
                  <a:pt x="38504" y="106680"/>
                </a:cubicBezTo>
                <a:cubicBezTo>
                  <a:pt x="40509" y="102169"/>
                  <a:pt x="43507" y="98166"/>
                  <a:pt x="46124" y="93980"/>
                </a:cubicBezTo>
                <a:cubicBezTo>
                  <a:pt x="47742" y="91391"/>
                  <a:pt x="49045" y="88519"/>
                  <a:pt x="51204" y="86360"/>
                </a:cubicBezTo>
                <a:cubicBezTo>
                  <a:pt x="55037" y="82527"/>
                  <a:pt x="59852" y="79802"/>
                  <a:pt x="63904" y="76200"/>
                </a:cubicBezTo>
                <a:cubicBezTo>
                  <a:pt x="67484" y="73018"/>
                  <a:pt x="70167" y="68824"/>
                  <a:pt x="74064" y="66040"/>
                </a:cubicBezTo>
                <a:cubicBezTo>
                  <a:pt x="76243" y="64484"/>
                  <a:pt x="79177" y="64440"/>
                  <a:pt x="81684" y="63500"/>
                </a:cubicBezTo>
                <a:cubicBezTo>
                  <a:pt x="85953" y="61899"/>
                  <a:pt x="90059" y="59862"/>
                  <a:pt x="94384" y="58420"/>
                </a:cubicBezTo>
                <a:cubicBezTo>
                  <a:pt x="104051" y="55198"/>
                  <a:pt x="103603" y="57009"/>
                  <a:pt x="112164" y="53340"/>
                </a:cubicBezTo>
                <a:cubicBezTo>
                  <a:pt x="115644" y="51848"/>
                  <a:pt x="119036" y="50139"/>
                  <a:pt x="122324" y="48260"/>
                </a:cubicBezTo>
                <a:cubicBezTo>
                  <a:pt x="124974" y="46745"/>
                  <a:pt x="127020" y="44057"/>
                  <a:pt x="129944" y="43180"/>
                </a:cubicBezTo>
                <a:cubicBezTo>
                  <a:pt x="135678" y="41460"/>
                  <a:pt x="141741" y="40866"/>
                  <a:pt x="147724" y="40640"/>
                </a:cubicBezTo>
                <a:cubicBezTo>
                  <a:pt x="186652" y="39171"/>
                  <a:pt x="225617" y="38947"/>
                  <a:pt x="264564" y="38100"/>
                </a:cubicBezTo>
                <a:cubicBezTo>
                  <a:pt x="273321" y="38299"/>
                  <a:pt x="348566" y="29029"/>
                  <a:pt x="383944" y="43180"/>
                </a:cubicBezTo>
                <a:cubicBezTo>
                  <a:pt x="385702" y="43883"/>
                  <a:pt x="387331" y="44873"/>
                  <a:pt x="389024" y="4572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5A03500-B3A6-489A-AFE2-2029659E7C44}"/>
              </a:ext>
            </a:extLst>
          </p:cNvPr>
          <p:cNvSpPr/>
          <p:nvPr/>
        </p:nvSpPr>
        <p:spPr>
          <a:xfrm>
            <a:off x="1744980" y="4086860"/>
            <a:ext cx="683453" cy="4851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40424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88" y="8834874"/>
            <a:ext cx="6031669" cy="1072713"/>
          </a:xfrm>
        </p:spPr>
        <p:txBody>
          <a:bodyPr anchor="ctr">
            <a:normAutofit/>
          </a:bodyPr>
          <a:lstStyle/>
          <a:p>
            <a:pPr algn="r"/>
            <a:r>
              <a:rPr lang="en-US" sz="3600" dirty="0" err="1"/>
              <a:t>Een</a:t>
            </a:r>
            <a:r>
              <a:rPr lang="en-US" sz="3600" dirty="0"/>
              <a:t> Project van: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547189" y="305169"/>
            <a:ext cx="6031669" cy="8529705"/>
          </a:xfrm>
          <a:prstGeom prst="roundRect">
            <a:avLst/>
          </a:prstGeom>
          <a:solidFill>
            <a:srgbClr val="282C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16200000">
            <a:off x="4107766" y="-2998572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4073856" y="-2425470"/>
            <a:ext cx="5568287" cy="4850940"/>
          </a:xfrm>
          <a:prstGeom prst="ellipse">
            <a:avLst/>
          </a:prstGeom>
          <a:solidFill>
            <a:srgbClr val="282C34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2599380">
            <a:off x="4330771" y="962976"/>
            <a:ext cx="2390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RESULTAAT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81F2E3-008A-4D23-8690-06A34C8B2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03" y="1208277"/>
            <a:ext cx="3499453" cy="36744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C0ED73-3C33-4A91-95DD-3F71D82EF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85" y="4950805"/>
            <a:ext cx="3186953" cy="32445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533AB9-34C4-4077-86F9-FE921E784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211" y="1206319"/>
            <a:ext cx="1440711" cy="43131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B2976DD-3737-4208-8741-E7A99F9436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3211" y="5626504"/>
            <a:ext cx="2341487" cy="26302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329EDDA-7A7B-4068-9AB6-B11E760DB2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1216" y="3504873"/>
            <a:ext cx="1673199" cy="47104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8D98B49-1A91-4ED9-BA6F-CAAD34508A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14261" y="3149864"/>
            <a:ext cx="4054130" cy="22804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953A903-58F4-498C-855C-CCC2322838D5}"/>
              </a:ext>
            </a:extLst>
          </p:cNvPr>
          <p:cNvSpPr txBox="1"/>
          <p:nvPr/>
        </p:nvSpPr>
        <p:spPr>
          <a:xfrm>
            <a:off x="1514261" y="6207200"/>
            <a:ext cx="45925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solidFill>
                  <a:schemeClr val="bg1"/>
                </a:solidFill>
              </a:rPr>
              <a:t>Dit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eind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resultaat</a:t>
            </a:r>
            <a:r>
              <a:rPr lang="en-GB" sz="2000" dirty="0">
                <a:solidFill>
                  <a:schemeClr val="bg1"/>
                </a:solidFill>
              </a:rPr>
              <a:t> is </a:t>
            </a:r>
            <a:r>
              <a:rPr lang="en-GB" sz="2000" dirty="0" err="1">
                <a:solidFill>
                  <a:schemeClr val="bg1"/>
                </a:solidFill>
              </a:rPr>
              <a:t>goed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uitgepakt</a:t>
            </a:r>
            <a:r>
              <a:rPr lang="en-GB" sz="2000" dirty="0">
                <a:solidFill>
                  <a:schemeClr val="bg1"/>
                </a:solidFill>
              </a:rPr>
              <a:t>, het is </a:t>
            </a:r>
            <a:r>
              <a:rPr lang="en-GB" sz="2000" dirty="0" err="1">
                <a:solidFill>
                  <a:schemeClr val="bg1"/>
                </a:solidFill>
              </a:rPr>
              <a:t>precies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waar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ik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naar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toegewerkt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heb</a:t>
            </a:r>
            <a:r>
              <a:rPr lang="en-GB" sz="2000" dirty="0">
                <a:solidFill>
                  <a:schemeClr val="bg1"/>
                </a:solidFill>
              </a:rPr>
              <a:t>; </a:t>
            </a:r>
            <a:r>
              <a:rPr lang="en-GB" sz="2000" dirty="0" err="1">
                <a:solidFill>
                  <a:schemeClr val="bg1"/>
                </a:solidFill>
              </a:rPr>
              <a:t>een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zelfgeboude</a:t>
            </a:r>
            <a:r>
              <a:rPr lang="en-GB" sz="2000" dirty="0">
                <a:solidFill>
                  <a:schemeClr val="bg1"/>
                </a:solidFill>
              </a:rPr>
              <a:t> computer die met </a:t>
            </a:r>
            <a:r>
              <a:rPr lang="en-GB" sz="2000" dirty="0" err="1">
                <a:solidFill>
                  <a:schemeClr val="bg1"/>
                </a:solidFill>
              </a:rPr>
              <a:t>een</a:t>
            </a:r>
            <a:r>
              <a:rPr lang="en-GB" sz="2000" dirty="0">
                <a:solidFill>
                  <a:schemeClr val="bg1"/>
                </a:solidFill>
              </a:rPr>
              <a:t> display </a:t>
            </a:r>
            <a:r>
              <a:rPr lang="en-GB" sz="2000" dirty="0" err="1">
                <a:solidFill>
                  <a:schemeClr val="bg1"/>
                </a:solidFill>
              </a:rPr>
              <a:t>kan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interfaceën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  <a:endParaRPr lang="LID4096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374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492</TotalTime>
  <Words>190</Words>
  <Application>Microsoft Office PowerPoint</Application>
  <PresentationFormat>Custom</PresentationFormat>
  <Paragraphs>31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Basis   </vt:lpstr>
      <vt:lpstr>Computer</vt:lpstr>
      <vt:lpstr>Teun Schuur, MLA klas 4H2</vt:lpstr>
      <vt:lpstr>Een Project van: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Basis Computer</dc:title>
  <dc:creator>ERIK SCHUUR</dc:creator>
  <cp:lastModifiedBy>teun schuur</cp:lastModifiedBy>
  <cp:revision>21</cp:revision>
  <cp:lastPrinted>2020-01-07T08:03:49Z</cp:lastPrinted>
  <dcterms:created xsi:type="dcterms:W3CDTF">2020-01-07T07:06:05Z</dcterms:created>
  <dcterms:modified xsi:type="dcterms:W3CDTF">2020-01-07T15:22:38Z</dcterms:modified>
</cp:coreProperties>
</file>

<file path=docProps/thumbnail.jpeg>
</file>